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enty Sans" charset="1" panose="000006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Varela Round" charset="1" panose="00000500000000000000"/>
      <p:regular r:id="rId16"/>
    </p:embeddedFont>
    <p:embeddedFont>
      <p:font typeface="Noto Sans T Chinese" charset="1" panose="020B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27568" y="6723394"/>
            <a:ext cx="5312535" cy="4114800"/>
          </a:xfrm>
          <a:custGeom>
            <a:avLst/>
            <a:gdLst/>
            <a:ahLst/>
            <a:cxnLst/>
            <a:rect r="r" b="b" t="t" l="l"/>
            <a:pathLst>
              <a:path h="4114800" w="5312535">
                <a:moveTo>
                  <a:pt x="0" y="0"/>
                </a:moveTo>
                <a:lnTo>
                  <a:pt x="5312536" y="0"/>
                </a:lnTo>
                <a:lnTo>
                  <a:pt x="5312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4867" y="693585"/>
            <a:ext cx="9364406" cy="9212235"/>
          </a:xfrm>
          <a:custGeom>
            <a:avLst/>
            <a:gdLst/>
            <a:ahLst/>
            <a:cxnLst/>
            <a:rect r="r" b="b" t="t" l="l"/>
            <a:pathLst>
              <a:path h="9212235" w="9364406">
                <a:moveTo>
                  <a:pt x="0" y="0"/>
                </a:moveTo>
                <a:lnTo>
                  <a:pt x="9364406" y="0"/>
                </a:lnTo>
                <a:lnTo>
                  <a:pt x="9364406" y="9212235"/>
                </a:lnTo>
                <a:lnTo>
                  <a:pt x="0" y="921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83025" y="7348205"/>
            <a:ext cx="4152550" cy="4114800"/>
          </a:xfrm>
          <a:custGeom>
            <a:avLst/>
            <a:gdLst/>
            <a:ahLst/>
            <a:cxnLst/>
            <a:rect r="r" b="b" t="t" l="l"/>
            <a:pathLst>
              <a:path h="4114800" w="415255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3995" y="443757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43995" y="1025785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3995" y="-104746"/>
            <a:ext cx="7315200" cy="2261062"/>
          </a:xfrm>
          <a:custGeom>
            <a:avLst/>
            <a:gdLst/>
            <a:ahLst/>
            <a:cxnLst/>
            <a:rect r="r" b="b" t="t" l="l"/>
            <a:pathLst>
              <a:path h="2261062" w="7315200">
                <a:moveTo>
                  <a:pt x="0" y="0"/>
                </a:moveTo>
                <a:lnTo>
                  <a:pt x="7315200" y="0"/>
                </a:lnTo>
                <a:lnTo>
                  <a:pt x="7315200" y="2261062"/>
                </a:lnTo>
                <a:lnTo>
                  <a:pt x="0" y="2261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64743" y="-654161"/>
            <a:ext cx="4891844" cy="4114800"/>
          </a:xfrm>
          <a:custGeom>
            <a:avLst/>
            <a:gdLst/>
            <a:ahLst/>
            <a:cxnLst/>
            <a:rect r="r" b="b" t="t" l="l"/>
            <a:pathLst>
              <a:path h="4114800" w="4891844">
                <a:moveTo>
                  <a:pt x="0" y="0"/>
                </a:moveTo>
                <a:lnTo>
                  <a:pt x="4891843" y="0"/>
                </a:lnTo>
                <a:lnTo>
                  <a:pt x="48918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3357" y="-302318"/>
            <a:ext cx="11487426" cy="10589318"/>
          </a:xfrm>
          <a:custGeom>
            <a:avLst/>
            <a:gdLst/>
            <a:ahLst/>
            <a:cxnLst/>
            <a:rect r="r" b="b" t="t" l="l"/>
            <a:pathLst>
              <a:path h="10589318" w="11487426">
                <a:moveTo>
                  <a:pt x="0" y="0"/>
                </a:moveTo>
                <a:lnTo>
                  <a:pt x="11487426" y="0"/>
                </a:lnTo>
                <a:lnTo>
                  <a:pt x="11487426" y="10589318"/>
                </a:lnTo>
                <a:lnTo>
                  <a:pt x="0" y="10589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64429" y="3561569"/>
            <a:ext cx="3202641" cy="103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8"/>
              </a:lnSpc>
            </a:pPr>
            <a:r>
              <a:rPr lang="en-US" sz="5970">
                <a:solidFill>
                  <a:srgbClr val="FFF6DC"/>
                </a:solidFill>
                <a:ea typeface="Genty Sans"/>
              </a:rPr>
              <a:t>小專發表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4429" y="5115813"/>
            <a:ext cx="6405283" cy="159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0"/>
              </a:lnSpc>
            </a:pPr>
            <a:r>
              <a:rPr lang="en-US" sz="9321">
                <a:solidFill>
                  <a:srgbClr val="FFF6DC"/>
                </a:solidFill>
                <a:ea typeface="Genty Sans Ultra-Bold"/>
              </a:rPr>
              <a:t>浪浪貓咖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3837" y="6857032"/>
            <a:ext cx="35163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6DC"/>
                </a:solidFill>
                <a:latin typeface="Noto Sans T Chinese Bold"/>
                <a:ea typeface="Noto Sans T Chinese Bold"/>
              </a:rPr>
              <a:t>學員:曾揚勻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5351" y="4529645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69" y="0"/>
                </a:lnTo>
                <a:lnTo>
                  <a:pt x="5795569" y="1074814"/>
                </a:lnTo>
                <a:lnTo>
                  <a:pt x="0" y="107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7374" y="6110184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70" y="0"/>
                </a:lnTo>
                <a:lnTo>
                  <a:pt x="5795570" y="1074815"/>
                </a:lnTo>
                <a:lnTo>
                  <a:pt x="0" y="107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9397" y="7690724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70" y="0"/>
                </a:lnTo>
                <a:lnTo>
                  <a:pt x="5795570" y="1074815"/>
                </a:lnTo>
                <a:lnTo>
                  <a:pt x="0" y="107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2631" y="4529645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70" y="0"/>
                </a:lnTo>
                <a:lnTo>
                  <a:pt x="5795570" y="1074814"/>
                </a:lnTo>
                <a:lnTo>
                  <a:pt x="0" y="107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4654" y="6110184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70" y="0"/>
                </a:lnTo>
                <a:lnTo>
                  <a:pt x="5795570" y="1074815"/>
                </a:lnTo>
                <a:lnTo>
                  <a:pt x="0" y="107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36677" y="7690724"/>
            <a:ext cx="5795570" cy="1074815"/>
          </a:xfrm>
          <a:custGeom>
            <a:avLst/>
            <a:gdLst/>
            <a:ahLst/>
            <a:cxnLst/>
            <a:rect r="r" b="b" t="t" l="l"/>
            <a:pathLst>
              <a:path h="1074815" w="5795570">
                <a:moveTo>
                  <a:pt x="0" y="0"/>
                </a:moveTo>
                <a:lnTo>
                  <a:pt x="5795570" y="0"/>
                </a:lnTo>
                <a:lnTo>
                  <a:pt x="5795570" y="1074815"/>
                </a:lnTo>
                <a:lnTo>
                  <a:pt x="0" y="107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02515" y="-1028700"/>
            <a:ext cx="4062430" cy="4114800"/>
          </a:xfrm>
          <a:custGeom>
            <a:avLst/>
            <a:gdLst/>
            <a:ahLst/>
            <a:cxnLst/>
            <a:rect r="r" b="b" t="t" l="l"/>
            <a:pathLst>
              <a:path h="4114800" w="406243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7666" y="6293013"/>
            <a:ext cx="5823269" cy="6310386"/>
          </a:xfrm>
          <a:custGeom>
            <a:avLst/>
            <a:gdLst/>
            <a:ahLst/>
            <a:cxnLst/>
            <a:rect r="r" b="b" t="t" l="l"/>
            <a:pathLst>
              <a:path h="6310386" w="5823269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2262" y="-250533"/>
            <a:ext cx="1874076" cy="2558466"/>
          </a:xfrm>
          <a:custGeom>
            <a:avLst/>
            <a:gdLst/>
            <a:ahLst/>
            <a:cxnLst/>
            <a:rect r="r" b="b" t="t" l="l"/>
            <a:pathLst>
              <a:path h="2558466" w="187407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08469" y="1663072"/>
            <a:ext cx="2071062" cy="142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目錄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1915" y="4617223"/>
            <a:ext cx="1914964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1915" y="6197763"/>
            <a:ext cx="1914964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1915" y="7775549"/>
            <a:ext cx="1914964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9174" y="4617223"/>
            <a:ext cx="1927169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9174" y="6197763"/>
            <a:ext cx="1927169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19174" y="7775549"/>
            <a:ext cx="1927169" cy="80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57194" y="4608899"/>
            <a:ext cx="491188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動機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57194" y="6181116"/>
            <a:ext cx="491188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網站架構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57194" y="7775549"/>
            <a:ext cx="491188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使用技術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8585" y="4600576"/>
            <a:ext cx="57636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時程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84539" y="7758903"/>
            <a:ext cx="57636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參考資料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8585" y="6181116"/>
            <a:ext cx="57636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6DC"/>
                </a:solidFill>
                <a:ea typeface="Genty Sans"/>
              </a:rPr>
              <a:t>問題及網頁展示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5104" y="-101831"/>
            <a:ext cx="7315200" cy="2261062"/>
          </a:xfrm>
          <a:custGeom>
            <a:avLst/>
            <a:gdLst/>
            <a:ahLst/>
            <a:cxnLst/>
            <a:rect r="r" b="b" t="t" l="l"/>
            <a:pathLst>
              <a:path h="2261062" w="7315200">
                <a:moveTo>
                  <a:pt x="0" y="0"/>
                </a:moveTo>
                <a:lnTo>
                  <a:pt x="7315200" y="0"/>
                </a:lnTo>
                <a:lnTo>
                  <a:pt x="7315200" y="2261062"/>
                </a:lnTo>
                <a:lnTo>
                  <a:pt x="0" y="226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85875" y="7852475"/>
            <a:ext cx="4629150" cy="4114800"/>
          </a:xfrm>
          <a:custGeom>
            <a:avLst/>
            <a:gdLst/>
            <a:ahLst/>
            <a:cxnLst/>
            <a:rect r="r" b="b" t="t" l="l"/>
            <a:pathLst>
              <a:path h="4114800" w="462915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1279" y="-217162"/>
            <a:ext cx="2158457" cy="2491725"/>
          </a:xfrm>
          <a:custGeom>
            <a:avLst/>
            <a:gdLst/>
            <a:ahLst/>
            <a:cxnLst/>
            <a:rect r="r" b="b" t="t" l="l"/>
            <a:pathLst>
              <a:path h="2491725" w="2158457">
                <a:moveTo>
                  <a:pt x="0" y="0"/>
                </a:moveTo>
                <a:lnTo>
                  <a:pt x="2158457" y="0"/>
                </a:lnTo>
                <a:lnTo>
                  <a:pt x="2158457" y="2491724"/>
                </a:lnTo>
                <a:lnTo>
                  <a:pt x="0" y="2491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21214" y="6720205"/>
            <a:ext cx="6567900" cy="4114800"/>
          </a:xfrm>
          <a:custGeom>
            <a:avLst/>
            <a:gdLst/>
            <a:ahLst/>
            <a:cxnLst/>
            <a:rect r="r" b="b" t="t" l="l"/>
            <a:pathLst>
              <a:path h="4114800" w="6567900">
                <a:moveTo>
                  <a:pt x="0" y="0"/>
                </a:moveTo>
                <a:lnTo>
                  <a:pt x="6567900" y="0"/>
                </a:lnTo>
                <a:lnTo>
                  <a:pt x="6567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69496" y="857250"/>
            <a:ext cx="2349008" cy="14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latin typeface="Genty Sans"/>
                <a:ea typeface="Genty Sans"/>
              </a:rPr>
              <a:t> 動機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3901" y="3409647"/>
            <a:ext cx="8130425" cy="255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4D3B08"/>
                </a:solidFill>
                <a:ea typeface="Varela Round"/>
              </a:rPr>
              <a:t>因為特別喜歡動物，</a:t>
            </a:r>
          </a:p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4D3B08"/>
                </a:solidFill>
                <a:ea typeface="Varela Round"/>
              </a:rPr>
              <a:t>再加上美食的加持，</a:t>
            </a:r>
          </a:p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4D3B08"/>
                </a:solidFill>
                <a:ea typeface="Varela Round"/>
              </a:rPr>
              <a:t>覺得寵物咖啡廳的環境特別療癒身心</a:t>
            </a:r>
          </a:p>
          <a:p>
            <a:pPr algn="ctr">
              <a:lnSpc>
                <a:spcPts val="513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83881">
            <a:off x="3981639" y="1692899"/>
            <a:ext cx="10324723" cy="9517517"/>
          </a:xfrm>
          <a:custGeom>
            <a:avLst/>
            <a:gdLst/>
            <a:ahLst/>
            <a:cxnLst/>
            <a:rect r="r" b="b" t="t" l="l"/>
            <a:pathLst>
              <a:path h="9517517" w="10324723">
                <a:moveTo>
                  <a:pt x="0" y="0"/>
                </a:moveTo>
                <a:lnTo>
                  <a:pt x="10324722" y="0"/>
                </a:lnTo>
                <a:lnTo>
                  <a:pt x="10324722" y="9517518"/>
                </a:lnTo>
                <a:lnTo>
                  <a:pt x="0" y="9517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31970" y="2539570"/>
            <a:ext cx="3086100" cy="1180233"/>
            <a:chOff x="0" y="0"/>
            <a:chExt cx="812800" cy="310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310843"/>
            </a:xfrm>
            <a:custGeom>
              <a:avLst/>
              <a:gdLst/>
              <a:ahLst/>
              <a:cxnLst/>
              <a:rect r="r" b="b" t="t" l="l"/>
              <a:pathLst>
                <a:path h="31084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2902"/>
                  </a:lnTo>
                  <a:cubicBezTo>
                    <a:pt x="812800" y="216834"/>
                    <a:pt x="799321" y="249377"/>
                    <a:pt x="775327" y="273370"/>
                  </a:cubicBezTo>
                  <a:cubicBezTo>
                    <a:pt x="751333" y="297364"/>
                    <a:pt x="718791" y="310843"/>
                    <a:pt x="684859" y="310843"/>
                  </a:cubicBezTo>
                  <a:lnTo>
                    <a:pt x="127941" y="310843"/>
                  </a:lnTo>
                  <a:cubicBezTo>
                    <a:pt x="94009" y="310843"/>
                    <a:pt x="61467" y="297364"/>
                    <a:pt x="37473" y="273370"/>
                  </a:cubicBezTo>
                  <a:cubicBezTo>
                    <a:pt x="13479" y="249377"/>
                    <a:pt x="0" y="216834"/>
                    <a:pt x="0" y="18290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6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33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1970" y="4186528"/>
            <a:ext cx="3086100" cy="1180233"/>
            <a:chOff x="0" y="0"/>
            <a:chExt cx="812800" cy="3108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10843"/>
            </a:xfrm>
            <a:custGeom>
              <a:avLst/>
              <a:gdLst/>
              <a:ahLst/>
              <a:cxnLst/>
              <a:rect r="r" b="b" t="t" l="l"/>
              <a:pathLst>
                <a:path h="31084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2902"/>
                  </a:lnTo>
                  <a:cubicBezTo>
                    <a:pt x="812800" y="216834"/>
                    <a:pt x="799321" y="249377"/>
                    <a:pt x="775327" y="273370"/>
                  </a:cubicBezTo>
                  <a:cubicBezTo>
                    <a:pt x="751333" y="297364"/>
                    <a:pt x="718791" y="310843"/>
                    <a:pt x="684859" y="310843"/>
                  </a:cubicBezTo>
                  <a:lnTo>
                    <a:pt x="127941" y="310843"/>
                  </a:lnTo>
                  <a:cubicBezTo>
                    <a:pt x="94009" y="310843"/>
                    <a:pt x="61467" y="297364"/>
                    <a:pt x="37473" y="273370"/>
                  </a:cubicBezTo>
                  <a:cubicBezTo>
                    <a:pt x="13479" y="249377"/>
                    <a:pt x="0" y="216834"/>
                    <a:pt x="0" y="18290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6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33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21039" y="4608889"/>
            <a:ext cx="30861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321039" y="5679614"/>
            <a:ext cx="3086100" cy="1180233"/>
            <a:chOff x="0" y="0"/>
            <a:chExt cx="812800" cy="3108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10843"/>
            </a:xfrm>
            <a:custGeom>
              <a:avLst/>
              <a:gdLst/>
              <a:ahLst/>
              <a:cxnLst/>
              <a:rect r="r" b="b" t="t" l="l"/>
              <a:pathLst>
                <a:path h="31084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2902"/>
                  </a:lnTo>
                  <a:cubicBezTo>
                    <a:pt x="812800" y="216834"/>
                    <a:pt x="799321" y="249377"/>
                    <a:pt x="775327" y="273370"/>
                  </a:cubicBezTo>
                  <a:cubicBezTo>
                    <a:pt x="751333" y="297364"/>
                    <a:pt x="718791" y="310843"/>
                    <a:pt x="684859" y="310843"/>
                  </a:cubicBezTo>
                  <a:lnTo>
                    <a:pt x="127941" y="310843"/>
                  </a:lnTo>
                  <a:cubicBezTo>
                    <a:pt x="94009" y="310843"/>
                    <a:pt x="61467" y="297364"/>
                    <a:pt x="37473" y="273370"/>
                  </a:cubicBezTo>
                  <a:cubicBezTo>
                    <a:pt x="13479" y="249377"/>
                    <a:pt x="0" y="216834"/>
                    <a:pt x="0" y="18290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6D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33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31970" y="6280208"/>
            <a:ext cx="30861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7331970" y="7149205"/>
            <a:ext cx="3086100" cy="1180233"/>
            <a:chOff x="0" y="0"/>
            <a:chExt cx="812800" cy="3108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310843"/>
            </a:xfrm>
            <a:custGeom>
              <a:avLst/>
              <a:gdLst/>
              <a:ahLst/>
              <a:cxnLst/>
              <a:rect r="r" b="b" t="t" l="l"/>
              <a:pathLst>
                <a:path h="31084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2902"/>
                  </a:lnTo>
                  <a:cubicBezTo>
                    <a:pt x="812800" y="216834"/>
                    <a:pt x="799321" y="249377"/>
                    <a:pt x="775327" y="273370"/>
                  </a:cubicBezTo>
                  <a:cubicBezTo>
                    <a:pt x="751333" y="297364"/>
                    <a:pt x="718791" y="310843"/>
                    <a:pt x="684859" y="310843"/>
                  </a:cubicBezTo>
                  <a:lnTo>
                    <a:pt x="127941" y="310843"/>
                  </a:lnTo>
                  <a:cubicBezTo>
                    <a:pt x="94009" y="310843"/>
                    <a:pt x="61467" y="297364"/>
                    <a:pt x="37473" y="273370"/>
                  </a:cubicBezTo>
                  <a:cubicBezTo>
                    <a:pt x="13479" y="249377"/>
                    <a:pt x="0" y="216834"/>
                    <a:pt x="0" y="18290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6D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33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359139" y="7992369"/>
            <a:ext cx="30861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7359139" y="8697219"/>
            <a:ext cx="3086100" cy="1180233"/>
            <a:chOff x="0" y="0"/>
            <a:chExt cx="812800" cy="3108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10843"/>
            </a:xfrm>
            <a:custGeom>
              <a:avLst/>
              <a:gdLst/>
              <a:ahLst/>
              <a:cxnLst/>
              <a:rect r="r" b="b" t="t" l="l"/>
              <a:pathLst>
                <a:path h="31084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2902"/>
                  </a:lnTo>
                  <a:cubicBezTo>
                    <a:pt x="812800" y="216834"/>
                    <a:pt x="799321" y="249377"/>
                    <a:pt x="775327" y="273370"/>
                  </a:cubicBezTo>
                  <a:cubicBezTo>
                    <a:pt x="751333" y="297364"/>
                    <a:pt x="718791" y="310843"/>
                    <a:pt x="684859" y="310843"/>
                  </a:cubicBezTo>
                  <a:lnTo>
                    <a:pt x="127941" y="310843"/>
                  </a:lnTo>
                  <a:cubicBezTo>
                    <a:pt x="94009" y="310843"/>
                    <a:pt x="61467" y="297364"/>
                    <a:pt x="37473" y="273370"/>
                  </a:cubicBezTo>
                  <a:cubicBezTo>
                    <a:pt x="13479" y="249377"/>
                    <a:pt x="0" y="216834"/>
                    <a:pt x="0" y="18290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6D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33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935105" y="2638514"/>
            <a:ext cx="38798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B08"/>
                </a:solidFill>
                <a:ea typeface="Noto Sans T Chinese Bold"/>
              </a:rPr>
              <a:t>首頁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5105" y="4289166"/>
            <a:ext cx="38798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B08"/>
                </a:solidFill>
                <a:ea typeface="Noto Sans T Chinese Bold"/>
              </a:rPr>
              <a:t>成員介紹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35105" y="5778558"/>
            <a:ext cx="38798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B08"/>
                </a:solidFill>
                <a:ea typeface="Noto Sans T Chinese Bold"/>
              </a:rPr>
              <a:t>菜單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35105" y="7248149"/>
            <a:ext cx="38798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B08"/>
                </a:solidFill>
                <a:ea typeface="Noto Sans T Chinese Bold"/>
              </a:rPr>
              <a:t>抱毛回窩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06555" y="8796163"/>
            <a:ext cx="38798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B08"/>
                </a:solidFill>
                <a:ea typeface="Noto Sans T Chinese Bold"/>
              </a:rPr>
              <a:t>領養表單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15543" y="553103"/>
            <a:ext cx="4173293" cy="151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網站架構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9319" y="360045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30972" y="36004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624" y="36004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69819" y="3778630"/>
            <a:ext cx="3425557" cy="2729741"/>
          </a:xfrm>
          <a:custGeom>
            <a:avLst/>
            <a:gdLst/>
            <a:ahLst/>
            <a:cxnLst/>
            <a:rect r="r" b="b" t="t" l="l"/>
            <a:pathLst>
              <a:path h="2729741" w="3425557">
                <a:moveTo>
                  <a:pt x="0" y="0"/>
                </a:moveTo>
                <a:lnTo>
                  <a:pt x="3425557" y="0"/>
                </a:lnTo>
                <a:lnTo>
                  <a:pt x="3425557" y="2729740"/>
                </a:lnTo>
                <a:lnTo>
                  <a:pt x="0" y="272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52925" y="-264280"/>
            <a:ext cx="2604988" cy="2688074"/>
          </a:xfrm>
          <a:custGeom>
            <a:avLst/>
            <a:gdLst/>
            <a:ahLst/>
            <a:cxnLst/>
            <a:rect r="r" b="b" t="t" l="l"/>
            <a:pathLst>
              <a:path h="2688074" w="2604988">
                <a:moveTo>
                  <a:pt x="0" y="0"/>
                </a:moveTo>
                <a:lnTo>
                  <a:pt x="2604988" y="0"/>
                </a:lnTo>
                <a:lnTo>
                  <a:pt x="2604988" y="2688074"/>
                </a:lnTo>
                <a:lnTo>
                  <a:pt x="0" y="268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53535" y="9442071"/>
            <a:ext cx="30861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369319" y="4274503"/>
            <a:ext cx="30861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to Sans T Chinese Bold"/>
              </a:rPr>
              <a:t>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1144" y="4274503"/>
            <a:ext cx="22257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to Sans T Chinese Bold"/>
              </a:rPr>
              <a:t>CSS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9537" y="4355213"/>
            <a:ext cx="2952274" cy="141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65"/>
              </a:lnSpc>
            </a:pPr>
            <a:r>
              <a:rPr lang="en-US" sz="8261">
                <a:solidFill>
                  <a:srgbClr val="FFFFFF"/>
                </a:solidFill>
                <a:latin typeface="Noto Sans T Chinese Bold"/>
              </a:rPr>
              <a:t>HTML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57353" y="857250"/>
            <a:ext cx="4173293" cy="151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使用技術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990" y="2165944"/>
            <a:ext cx="17777670" cy="7237453"/>
          </a:xfrm>
          <a:custGeom>
            <a:avLst/>
            <a:gdLst/>
            <a:ahLst/>
            <a:cxnLst/>
            <a:rect r="r" b="b" t="t" l="l"/>
            <a:pathLst>
              <a:path h="7237453" w="17777670">
                <a:moveTo>
                  <a:pt x="0" y="0"/>
                </a:moveTo>
                <a:lnTo>
                  <a:pt x="17777670" y="0"/>
                </a:lnTo>
                <a:lnTo>
                  <a:pt x="17777670" y="7237453"/>
                </a:lnTo>
                <a:lnTo>
                  <a:pt x="0" y="723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" t="-443" r="-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08469" y="742917"/>
            <a:ext cx="2071062" cy="142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時程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7005" y="3015301"/>
            <a:ext cx="7507006" cy="7438761"/>
          </a:xfrm>
          <a:custGeom>
            <a:avLst/>
            <a:gdLst/>
            <a:ahLst/>
            <a:cxnLst/>
            <a:rect r="r" b="b" t="t" l="l"/>
            <a:pathLst>
              <a:path h="7438761" w="7507006">
                <a:moveTo>
                  <a:pt x="0" y="0"/>
                </a:moveTo>
                <a:lnTo>
                  <a:pt x="7507006" y="0"/>
                </a:lnTo>
                <a:lnTo>
                  <a:pt x="7507006" y="7438761"/>
                </a:lnTo>
                <a:lnTo>
                  <a:pt x="0" y="7438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8296" y="3328609"/>
            <a:ext cx="11901766" cy="5497125"/>
          </a:xfrm>
          <a:custGeom>
            <a:avLst/>
            <a:gdLst/>
            <a:ahLst/>
            <a:cxnLst/>
            <a:rect r="r" b="b" t="t" l="l"/>
            <a:pathLst>
              <a:path h="5497125" w="11901766">
                <a:moveTo>
                  <a:pt x="0" y="0"/>
                </a:moveTo>
                <a:lnTo>
                  <a:pt x="11901766" y="0"/>
                </a:lnTo>
                <a:lnTo>
                  <a:pt x="11901766" y="5497125"/>
                </a:lnTo>
                <a:lnTo>
                  <a:pt x="0" y="549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611" b="-12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4015" y="8825734"/>
            <a:ext cx="1815829" cy="1294641"/>
          </a:xfrm>
          <a:custGeom>
            <a:avLst/>
            <a:gdLst/>
            <a:ahLst/>
            <a:cxnLst/>
            <a:rect r="r" b="b" t="t" l="l"/>
            <a:pathLst>
              <a:path h="1294641" w="1815829">
                <a:moveTo>
                  <a:pt x="0" y="0"/>
                </a:moveTo>
                <a:lnTo>
                  <a:pt x="1815829" y="0"/>
                </a:lnTo>
                <a:lnTo>
                  <a:pt x="1815829" y="1294641"/>
                </a:lnTo>
                <a:lnTo>
                  <a:pt x="0" y="1294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6211" y="9076326"/>
            <a:ext cx="3377804" cy="1044049"/>
          </a:xfrm>
          <a:custGeom>
            <a:avLst/>
            <a:gdLst/>
            <a:ahLst/>
            <a:cxnLst/>
            <a:rect r="r" b="b" t="t" l="l"/>
            <a:pathLst>
              <a:path h="1044049" w="3377804">
                <a:moveTo>
                  <a:pt x="0" y="0"/>
                </a:moveTo>
                <a:lnTo>
                  <a:pt x="3377804" y="0"/>
                </a:lnTo>
                <a:lnTo>
                  <a:pt x="3377804" y="1044049"/>
                </a:lnTo>
                <a:lnTo>
                  <a:pt x="0" y="1044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534" y="2150459"/>
            <a:ext cx="18078931" cy="117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3392">
                <a:solidFill>
                  <a:srgbClr val="000000"/>
                </a:solidFill>
                <a:latin typeface="Noto Sans T Chinese"/>
                <a:ea typeface="Noto Sans T Chinese"/>
              </a:rPr>
              <a:t>遇到的問題→解決:</a:t>
            </a:r>
          </a:p>
          <a:p>
            <a:pPr algn="ctr">
              <a:lnSpc>
                <a:spcPts val="4750"/>
              </a:lnSpc>
            </a:pPr>
            <a:r>
              <a:rPr lang="en-US" sz="3392">
                <a:solidFill>
                  <a:srgbClr val="000000"/>
                </a:solidFill>
                <a:latin typeface="Noto Sans T Chinese"/>
                <a:ea typeface="Noto Sans T Chinese"/>
              </a:rPr>
              <a:t>參考的外部資料常與自己定義的類別打架→另建一個測試的檔案，一個一個測試找出問題點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25113" y="9099492"/>
            <a:ext cx="1359469" cy="90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ea typeface="Noto Sans T Chinese"/>
              </a:rPr>
              <a:t>網頁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8721" y="714375"/>
            <a:ext cx="7290557" cy="17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問題及網頁展示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7431" y="6172200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6" y="0"/>
                </a:lnTo>
                <a:lnTo>
                  <a:pt x="2401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9535">
            <a:off x="65560" y="-945302"/>
            <a:ext cx="10915063" cy="12177604"/>
          </a:xfrm>
          <a:custGeom>
            <a:avLst/>
            <a:gdLst/>
            <a:ahLst/>
            <a:cxnLst/>
            <a:rect r="r" b="b" t="t" l="l"/>
            <a:pathLst>
              <a:path h="12177604" w="10915063">
                <a:moveTo>
                  <a:pt x="0" y="0"/>
                </a:moveTo>
                <a:lnTo>
                  <a:pt x="10915064" y="0"/>
                </a:lnTo>
                <a:lnTo>
                  <a:pt x="10915064" y="12177604"/>
                </a:lnTo>
                <a:lnTo>
                  <a:pt x="0" y="12177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9041" y="2619452"/>
            <a:ext cx="8278669" cy="7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 u="sng">
                <a:solidFill>
                  <a:srgbClr val="000000"/>
                </a:solidFill>
                <a:latin typeface="Noto Sans T Chinese Bold"/>
              </a:rPr>
              <a:t>https://www.w3schools.com/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04666" y="3533803"/>
            <a:ext cx="8278669" cy="7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>
                <a:solidFill>
                  <a:srgbClr val="000000"/>
                </a:solidFill>
                <a:latin typeface="Noto Sans T Chinese Bold"/>
              </a:rPr>
              <a:t>https://www.pinterest.com/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1393" y="4448154"/>
            <a:ext cx="10265215" cy="7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>
                <a:solidFill>
                  <a:srgbClr val="000000"/>
                </a:solidFill>
                <a:latin typeface="Noto Sans T Chinese Bold"/>
              </a:rPr>
              <a:t>https://glockebakery.com.tw/adopt/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1393" y="5362783"/>
            <a:ext cx="10265215" cy="156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>
                <a:solidFill>
                  <a:srgbClr val="000000"/>
                </a:solidFill>
                <a:latin typeface="Noto Sans T Chinese Bold"/>
              </a:rPr>
              <a:t>https://www.facebook.com/FUFUCatCafe/?locale=zh_TW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1393" y="6880641"/>
            <a:ext cx="10265215" cy="7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>
                <a:solidFill>
                  <a:srgbClr val="000000"/>
                </a:solidFill>
                <a:latin typeface="Noto Sans T Chinese Bold"/>
              </a:rPr>
              <a:t>https://fontawesome.com/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1393" y="7843849"/>
            <a:ext cx="10265215" cy="7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2">
                <a:solidFill>
                  <a:srgbClr val="000000"/>
                </a:solidFill>
                <a:latin typeface="Noto Sans T Chinese Bold"/>
              </a:rPr>
              <a:t>https://animate.style/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8844" y="758971"/>
            <a:ext cx="4173293" cy="151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ea typeface="Genty Sans"/>
              </a:rPr>
              <a:t>參考資料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DAGHC_IJqMU</dc:identifier>
  <dcterms:modified xsi:type="dcterms:W3CDTF">2011-08-01T06:04:30Z</dcterms:modified>
  <cp:revision>1</cp:revision>
  <dc:title>小專簡報</dc:title>
</cp:coreProperties>
</file>